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8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68AB4-EF64-440A-B068-58E2D53ED95A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F701A-7142-4F6F-BA73-C7BA7321791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F701A-7142-4F6F-BA73-C7BA73217914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F701A-7142-4F6F-BA73-C7BA7321791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70756" y="69760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8178" y="1449308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8178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8178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95300" y="1505935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181850" y="274646"/>
            <a:ext cx="217932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90600" y="274645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70756" y="69760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6" y="952505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75199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74911" y="2341480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74001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74220" y="4650479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74222" y="4773229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74003" y="66680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CECE55-A974-4BBF-A268-16F7A90E39AE}" type="datetimeFigureOut">
              <a:rPr lang="tr-TR" smtClean="0"/>
              <a:pPr/>
              <a:t>4.5.2020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01E4B5-0217-4F46-9295-9421B62C003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Yuvarlatılmış Çapraz Köşeli Dikdörtgen"/>
          <p:cNvSpPr/>
          <p:nvPr/>
        </p:nvSpPr>
        <p:spPr>
          <a:xfrm>
            <a:off x="4016896" y="260648"/>
            <a:ext cx="2016224" cy="1944216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3480526" y="2276872"/>
            <a:ext cx="2999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ELEŞKİRT İMAM HATİP </a:t>
            </a:r>
          </a:p>
          <a:p>
            <a:pPr algn="ctr"/>
            <a:r>
              <a:rPr lang="tr-TR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</a:rPr>
              <a:t>ORTAOKULU</a:t>
            </a:r>
            <a:endParaRPr lang="tr-TR" b="1" cap="none" spc="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" name="24 Dikey Kaydırma"/>
          <p:cNvSpPr/>
          <p:nvPr/>
        </p:nvSpPr>
        <p:spPr>
          <a:xfrm>
            <a:off x="3368824" y="3284984"/>
            <a:ext cx="3096344" cy="3240360"/>
          </a:xfrm>
          <a:prstGeom prst="verticalScroll">
            <a:avLst>
              <a:gd name="adj" fmla="val 8665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56856" y="3631664"/>
            <a:ext cx="25922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Ebu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Hureyre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ra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)'den rivayet edildiğine göre, </a:t>
            </a:r>
            <a:r>
              <a:rPr kumimoji="0" lang="tr-TR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Rasûlüllah</a:t>
            </a: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(sav) şöyle buyurdu: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400" dirty="0" smtClean="0">
              <a:solidFill>
                <a:srgbClr val="222222"/>
              </a:solidFill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1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Book Antiqu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"İnsanoğlu öldüğü zaman, bütün amellerinin sevabı da sona erer. Şu üç şey bundan müstesnadır: Sadaka-i </a:t>
            </a:r>
            <a:r>
              <a:rPr kumimoji="0" lang="tr-TR" sz="14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câriye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, istifade edilen ilim, 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kendisine dua eden hayırlı evlat.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"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6" name="25 Yuvarlatılmış Dikdörtgen"/>
          <p:cNvSpPr/>
          <p:nvPr/>
        </p:nvSpPr>
        <p:spPr>
          <a:xfrm>
            <a:off x="272480" y="332656"/>
            <a:ext cx="273630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NEDEN İMAM HATİP</a:t>
            </a:r>
            <a:endParaRPr lang="tr-TR" b="1" dirty="0"/>
          </a:p>
        </p:txBody>
      </p:sp>
      <p:sp>
        <p:nvSpPr>
          <p:cNvPr id="27" name="26 Yuvarlatılmış Çapraz Köşeli Dikdörtgen"/>
          <p:cNvSpPr/>
          <p:nvPr/>
        </p:nvSpPr>
        <p:spPr>
          <a:xfrm>
            <a:off x="200472" y="836712"/>
            <a:ext cx="2952328" cy="2088232"/>
          </a:xfrm>
          <a:prstGeom prst="round2Diag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8464" y="3045878"/>
            <a:ext cx="3096344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-Türkçe, Matematik, Fen Bilimleri, Sosyal Bilgiler, İngilizce derslerinin yanında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Kur’an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-ı Kerim, Arapça, Hz. Muhammed’in Hayatı gibi dersleri alma imkânı.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-Sportif, Sanatsal ve Kültürel Faaliyetleri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-Her ay yapılan deneme sınavları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-Etkileşimli sınıfları ile aktif ders ortamları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-Bilişim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Laboratuvarı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-Görsel Sanatlar Atölyesi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-Fen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Laboratuvarı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-Çeşitli gezi, gözlem etkinlikleri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-Yenilenen kız ve erkek mescitleri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-Her ay düzenlenen değerler eğitimi kapsamında ‘Öğrenci Sohbetleri’ 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…ile Fen Bilimleri ve Sosyal Bilimler ile Dini Dersleri bir arada alma imkanı sunan;</a:t>
            </a:r>
            <a:b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-Fen</a:t>
            </a:r>
            <a:r>
              <a:rPr kumimoji="0" lang="tr-T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Liseline öğrenci gönderen ;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Fırsat ve imkânlardan yararlanabilmek için tercihiniz 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Eleşkirt İmam Hatip Ortaokulu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olsun…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Web: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eleskirtiho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meb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.k12.tr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b="1" dirty="0" smtClean="0">
                <a:latin typeface="Calibri" pitchFamily="34" charset="0"/>
                <a:cs typeface="Times New Roman" pitchFamily="18" charset="0"/>
              </a:rPr>
              <a:t>Ayrıntılı Bilgi M. Nuri Kaya Tel:05064077874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100" b="1" dirty="0" smtClean="0">
                <a:latin typeface="Arial" pitchFamily="34" charset="0"/>
                <a:cs typeface="Arial" pitchFamily="34" charset="0"/>
              </a:rPr>
              <a:t>               (Okul Müdürü)</a:t>
            </a: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6825208" y="332656"/>
            <a:ext cx="273630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YARIŞMALARIMIZ</a:t>
            </a:r>
            <a:endParaRPr lang="tr-TR" b="1" dirty="0"/>
          </a:p>
        </p:txBody>
      </p:sp>
      <p:sp>
        <p:nvSpPr>
          <p:cNvPr id="12" name="11 Yuvarlatılmış Çapraz Köşeli Dikdörtgen"/>
          <p:cNvSpPr/>
          <p:nvPr/>
        </p:nvSpPr>
        <p:spPr>
          <a:xfrm>
            <a:off x="6753200" y="1124744"/>
            <a:ext cx="1368152" cy="2232248"/>
          </a:xfrm>
          <a:prstGeom prst="round2Diag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Çapraz Köşeli Dikdörtgen"/>
          <p:cNvSpPr/>
          <p:nvPr/>
        </p:nvSpPr>
        <p:spPr>
          <a:xfrm>
            <a:off x="8265368" y="1124744"/>
            <a:ext cx="1368152" cy="2232248"/>
          </a:xfrm>
          <a:prstGeom prst="round2Diag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Çapraz Köşeli Dikdörtgen"/>
          <p:cNvSpPr/>
          <p:nvPr/>
        </p:nvSpPr>
        <p:spPr>
          <a:xfrm>
            <a:off x="6753200" y="3944089"/>
            <a:ext cx="1368152" cy="2232248"/>
          </a:xfrm>
          <a:prstGeom prst="round2Diag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Çapraz Köşeli Dikdörtgen"/>
          <p:cNvSpPr/>
          <p:nvPr/>
        </p:nvSpPr>
        <p:spPr>
          <a:xfrm>
            <a:off x="8265368" y="3944089"/>
            <a:ext cx="1368152" cy="2232248"/>
          </a:xfrm>
          <a:prstGeom prst="round2Diag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Metin kutusu"/>
          <p:cNvSpPr txBox="1"/>
          <p:nvPr/>
        </p:nvSpPr>
        <p:spPr>
          <a:xfrm>
            <a:off x="6609184" y="3429000"/>
            <a:ext cx="1662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Arapça Şarkı Yarışması</a:t>
            </a:r>
            <a:endParaRPr lang="tr-TR" sz="12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8409384" y="3429000"/>
            <a:ext cx="1124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Bilgi Yarışması</a:t>
            </a:r>
            <a:endParaRPr lang="tr-TR" sz="12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753200" y="6176337"/>
            <a:ext cx="1328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/>
              <a:t>Kur’an</a:t>
            </a:r>
            <a:r>
              <a:rPr lang="tr-TR" sz="1200" b="1" dirty="0" smtClean="0"/>
              <a:t> Yarışması </a:t>
            </a:r>
            <a:endParaRPr lang="tr-TR" sz="1200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8409384" y="6176337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Ezan Yarışması </a:t>
            </a:r>
            <a:endParaRPr lang="tr-T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632520" y="332656"/>
            <a:ext cx="2160240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ETKİNLİKLERİMİZ</a:t>
            </a:r>
            <a:endParaRPr lang="tr-TR" b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72482" y="836712"/>
            <a:ext cx="1296144" cy="115212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1784648" y="836712"/>
            <a:ext cx="1296144" cy="1152128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272482" y="2348880"/>
            <a:ext cx="1296144" cy="115212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1784648" y="2348880"/>
            <a:ext cx="1296144" cy="115212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272482" y="3861048"/>
            <a:ext cx="1296144" cy="115212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>
            <a:off x="1784648" y="3861048"/>
            <a:ext cx="1296144" cy="1152128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>
            <a:off x="272482" y="5301208"/>
            <a:ext cx="1296144" cy="115212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Dikdörtgen"/>
          <p:cNvSpPr/>
          <p:nvPr/>
        </p:nvSpPr>
        <p:spPr>
          <a:xfrm>
            <a:off x="1784648" y="5301208"/>
            <a:ext cx="1296144" cy="1152128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272483" y="198884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Değerler Eğitimi</a:t>
            </a:r>
            <a:endParaRPr lang="tr-TR" sz="12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784649" y="1988844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Koro Çalışmaları</a:t>
            </a:r>
            <a:endParaRPr lang="tr-TR" sz="1200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28467" y="3501008"/>
            <a:ext cx="157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Masa Tenisi Turnuvası</a:t>
            </a:r>
            <a:endParaRPr lang="tr-TR" sz="12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072681" y="3501008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Geziler</a:t>
            </a:r>
            <a:endParaRPr lang="tr-TR" sz="12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16496" y="5024213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Zeka Oyunları</a:t>
            </a:r>
            <a:endParaRPr lang="tr-TR" sz="1200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1784648" y="5024213"/>
            <a:ext cx="127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Futbol Turnuvası</a:t>
            </a:r>
            <a:endParaRPr lang="tr-TR" sz="1200" b="1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317896" y="6464373"/>
            <a:ext cx="1255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Tiyatro Etkinliği</a:t>
            </a:r>
            <a:endParaRPr lang="tr-TR" sz="1200" b="1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1899314" y="6464373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Bilim Fuarları</a:t>
            </a:r>
            <a:endParaRPr lang="tr-TR" sz="1200" b="1" dirty="0"/>
          </a:p>
        </p:txBody>
      </p:sp>
      <p:sp>
        <p:nvSpPr>
          <p:cNvPr id="23" name="22 Yuvarlatılmış Dikdörtgen"/>
          <p:cNvSpPr/>
          <p:nvPr/>
        </p:nvSpPr>
        <p:spPr>
          <a:xfrm>
            <a:off x="3656856" y="332656"/>
            <a:ext cx="273630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FİZİKSEL ALANLARIMIZ</a:t>
            </a:r>
            <a:endParaRPr lang="tr-TR" b="1" dirty="0"/>
          </a:p>
        </p:txBody>
      </p:sp>
      <p:sp>
        <p:nvSpPr>
          <p:cNvPr id="24" name="23 Yuvarlatılmış Dikdörtgen"/>
          <p:cNvSpPr/>
          <p:nvPr/>
        </p:nvSpPr>
        <p:spPr>
          <a:xfrm rot="5400000">
            <a:off x="4953000" y="4941168"/>
            <a:ext cx="1584176" cy="1296144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Yuvarlatılmış Dikdörtgen"/>
          <p:cNvSpPr/>
          <p:nvPr/>
        </p:nvSpPr>
        <p:spPr>
          <a:xfrm>
            <a:off x="3584848" y="836712"/>
            <a:ext cx="2808312" cy="1584176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Yuvarlatılmış Dikdörtgen"/>
          <p:cNvSpPr/>
          <p:nvPr/>
        </p:nvSpPr>
        <p:spPr>
          <a:xfrm>
            <a:off x="3584850" y="2780928"/>
            <a:ext cx="1296144" cy="1584176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Yuvarlatılmış Dikdörtgen"/>
          <p:cNvSpPr/>
          <p:nvPr/>
        </p:nvSpPr>
        <p:spPr>
          <a:xfrm>
            <a:off x="5097016" y="2780928"/>
            <a:ext cx="1296144" cy="1584176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Yuvarlatılmış Dikdörtgen"/>
          <p:cNvSpPr>
            <a:spLocks noChangeAspect="1"/>
          </p:cNvSpPr>
          <p:nvPr/>
        </p:nvSpPr>
        <p:spPr>
          <a:xfrm rot="5400000">
            <a:off x="3368824" y="4941168"/>
            <a:ext cx="1584176" cy="1296144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Metin kutusu"/>
          <p:cNvSpPr txBox="1"/>
          <p:nvPr/>
        </p:nvSpPr>
        <p:spPr>
          <a:xfrm>
            <a:off x="5097017" y="6464369"/>
            <a:ext cx="134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Abdest Alma Yeri </a:t>
            </a:r>
            <a:endParaRPr lang="tr-TR" sz="1200" b="1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4448944" y="2420888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Bilişim Sınıfı</a:t>
            </a:r>
            <a:endParaRPr lang="tr-TR" sz="1200" b="1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3661941" y="4376137"/>
            <a:ext cx="1216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Fen Laboratuarı</a:t>
            </a:r>
            <a:endParaRPr lang="tr-TR" sz="1200" b="1" dirty="0"/>
          </a:p>
        </p:txBody>
      </p:sp>
      <p:sp>
        <p:nvSpPr>
          <p:cNvPr id="33" name="32 Metin kutusu"/>
          <p:cNvSpPr txBox="1"/>
          <p:nvPr/>
        </p:nvSpPr>
        <p:spPr>
          <a:xfrm>
            <a:off x="4953000" y="4376137"/>
            <a:ext cx="1545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Görsel Sanatlar Sınıfı</a:t>
            </a:r>
            <a:endParaRPr lang="tr-TR" sz="1200" b="1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3791392" y="6392361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err="1" smtClean="0"/>
              <a:t>Mescid</a:t>
            </a:r>
            <a:endParaRPr lang="tr-TR" sz="1200" b="1" dirty="0"/>
          </a:p>
        </p:txBody>
      </p:sp>
      <p:sp>
        <p:nvSpPr>
          <p:cNvPr id="36" name="35 Yuvarlatılmış Dikdörtgen"/>
          <p:cNvSpPr/>
          <p:nvPr/>
        </p:nvSpPr>
        <p:spPr>
          <a:xfrm>
            <a:off x="6825208" y="332656"/>
            <a:ext cx="273630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NEDEN İMAM HATİP</a:t>
            </a:r>
            <a:endParaRPr lang="tr-TR" b="1" dirty="0"/>
          </a:p>
        </p:txBody>
      </p:sp>
      <p:sp>
        <p:nvSpPr>
          <p:cNvPr id="42" name="41 Yuvarlatılmış Dikdörtgen"/>
          <p:cNvSpPr/>
          <p:nvPr/>
        </p:nvSpPr>
        <p:spPr>
          <a:xfrm>
            <a:off x="6825208" y="836712"/>
            <a:ext cx="2808000" cy="1512000"/>
          </a:xfrm>
          <a:prstGeom prst="roundRect">
            <a:avLst/>
          </a:prstGeom>
          <a:blipFill>
            <a:blip r:embed="rId17" cstate="print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Yuvarlatılmış Dikdörtgen"/>
          <p:cNvSpPr/>
          <p:nvPr/>
        </p:nvSpPr>
        <p:spPr>
          <a:xfrm>
            <a:off x="6825208" y="2348880"/>
            <a:ext cx="2808000" cy="1512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Yuvarlatılmış Dikdörtgen"/>
          <p:cNvSpPr/>
          <p:nvPr/>
        </p:nvSpPr>
        <p:spPr>
          <a:xfrm>
            <a:off x="6825208" y="3861048"/>
            <a:ext cx="2808000" cy="1440000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Yuvarlatılmış Dikdörtgen"/>
          <p:cNvSpPr/>
          <p:nvPr/>
        </p:nvSpPr>
        <p:spPr>
          <a:xfrm>
            <a:off x="6825208" y="5301208"/>
            <a:ext cx="2808000" cy="1440000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197</Words>
  <Application>Microsoft Office PowerPoint</Application>
  <PresentationFormat>A4 Kağıt (210x297 mm)</PresentationFormat>
  <Paragraphs>45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Hisse Senedi</vt:lpstr>
      <vt:lpstr>Slayt 1</vt:lpstr>
      <vt:lpstr>Slayt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harun</dc:creator>
  <cp:lastModifiedBy>Windows Kullanıcısı</cp:lastModifiedBy>
  <cp:revision>21</cp:revision>
  <dcterms:created xsi:type="dcterms:W3CDTF">2018-12-12T12:12:00Z</dcterms:created>
  <dcterms:modified xsi:type="dcterms:W3CDTF">2020-05-04T11:56:35Z</dcterms:modified>
</cp:coreProperties>
</file>